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58" r:id="rId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97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3904871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F7B28E-7135-EE4D-B863-F30F4A53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USB</a:t>
            </a:r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ポート</a:t>
            </a:r>
          </a:p>
        </p:txBody>
      </p:sp>
      <p:pic>
        <p:nvPicPr>
          <p:cNvPr id="5" name="図 4" descr="座る, ブラック, テーブル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EFB5270E-E2B8-D044-B5A6-EAF0C854D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608" y="1376963"/>
            <a:ext cx="7003390" cy="5252543"/>
          </a:xfrm>
          <a:prstGeom prst="rect">
            <a:avLst/>
          </a:prstGeom>
        </p:spPr>
      </p:pic>
      <p:pic>
        <p:nvPicPr>
          <p:cNvPr id="7" name="図 6" descr="コンピューターのモニターとキーボード&#10;&#10;自動的に生成された説明">
            <a:extLst>
              <a:ext uri="{FF2B5EF4-FFF2-40B4-BE49-F238E27FC236}">
                <a16:creationId xmlns:a16="http://schemas.microsoft.com/office/drawing/2014/main" id="{92B4F4A8-F9E2-144D-B93C-7C741D457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-385065" y="872156"/>
            <a:ext cx="6611992" cy="4958994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C2D4A76F-05B9-F843-BFFD-D21354A2A0A1}"/>
              </a:ext>
            </a:extLst>
          </p:cNvPr>
          <p:cNvSpPr/>
          <p:nvPr/>
        </p:nvSpPr>
        <p:spPr>
          <a:xfrm rot="478337">
            <a:off x="4388482" y="4324881"/>
            <a:ext cx="924910" cy="1836790"/>
          </a:xfrm>
          <a:prstGeom prst="ellipse">
            <a:avLst/>
          </a:prstGeom>
          <a:noFill/>
          <a:ln w="1206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36FDA20C-AA12-3A41-8B12-96B1DAA1B96A}"/>
              </a:ext>
            </a:extLst>
          </p:cNvPr>
          <p:cNvSpPr/>
          <p:nvPr/>
        </p:nvSpPr>
        <p:spPr>
          <a:xfrm rot="3713429">
            <a:off x="8091842" y="3484264"/>
            <a:ext cx="924910" cy="1836790"/>
          </a:xfrm>
          <a:prstGeom prst="ellipse">
            <a:avLst/>
          </a:prstGeom>
          <a:noFill/>
          <a:ln w="1206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18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28</Words>
  <Application>Microsoft Macintosh PowerPoint</Application>
  <PresentationFormat>A4 210 x 297 mm</PresentationFormat>
  <Paragraphs>5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9" baseType="lpstr">
      <vt:lpstr>Hiragino Kaku Gothic StdN W8</vt:lpstr>
      <vt:lpstr>游ゴシック</vt:lpstr>
      <vt:lpstr>Arial</vt:lpstr>
      <vt:lpstr>Calibri</vt:lpstr>
      <vt:lpstr>Calibri Light</vt:lpstr>
      <vt:lpstr>Office テーマ</vt:lpstr>
      <vt:lpstr>micro:bit 教材データ</vt:lpstr>
      <vt:lpstr>教材置場のURL</vt:lpstr>
      <vt:lpstr>　　　　　　　　　USBポート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7</cp:revision>
  <dcterms:created xsi:type="dcterms:W3CDTF">2020-02-05T11:40:06Z</dcterms:created>
  <dcterms:modified xsi:type="dcterms:W3CDTF">2020-02-08T05:58:07Z</dcterms:modified>
</cp:coreProperties>
</file>